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BF523-D80C-4ACF-BA18-DAD3937991E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2ADF-6ABD-4108-9CB3-B7ED5951A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2ADF-6ABD-4108-9CB3-B7ED5951A8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5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/>
          <a:p>
            <a:endParaRPr lang="ko-KR" altLang="en-US" dirty="0">
              <a:solidFill>
                <a:srgbClr val="3B393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0000FF"/>
                </a:solidFill>
                <a:latin typeface="Arial Black" panose="020B0A04020102020204" pitchFamily="34" charset="0"/>
              </a:rPr>
              <a:t>Designing Impactful AI Presentations</a:t>
            </a:r>
            <a:endParaRPr lang="en-US" b="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Presentation Design Still Matters in the Age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170</Words>
  <Application>Microsoft Office PowerPoint</Application>
  <PresentationFormat>와이드스크린</PresentationFormat>
  <Paragraphs>23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휴먼편지체</vt:lpstr>
      <vt:lpstr>Aptos</vt:lpstr>
      <vt:lpstr>Arial</vt:lpstr>
      <vt:lpstr>Arial Black</vt:lpstr>
      <vt:lpstr>Avenir Next LT Pro Light</vt:lpstr>
      <vt:lpstr>light_modernist</vt:lpstr>
      <vt:lpstr>Designing Impactful AI Presentations</vt:lpstr>
      <vt:lpstr>Why Presentation Design Still Matters in the Age of AI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2025-05-10T14:21:51Z</dcterms:modified>
</cp:coreProperties>
</file>